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615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E3D73-21FE-E9F0-B50D-5E63D2656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189388-CF3B-D800-03CC-CB9E0D3F7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26D73-DE49-BDE8-1837-658CD73F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090CB5-5B31-36D4-4D96-F13A62B7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26D803-9098-73CE-F875-63E07D58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7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A1CE3-B529-D822-2A33-CBD875AF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0F3973-498D-56C0-226E-ECB036C6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7649A1-AA67-C4EA-314F-2E87EC59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C6DC20-990E-A8C5-1B28-6847F941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A1006-7FE3-511E-664D-E54E9849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F14A9C-1E5D-89F2-60F1-FF384A857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1C4814-DE3F-0B78-3598-F17CE2A9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E8BB29-8647-8FA5-CD37-22302EC5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AED08-64B2-1D83-4F0B-B3EFC4FE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EDF7F6-D68B-8608-3781-138BBF77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9DD0E-A680-FDFE-D5EC-6692D135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0551A2-1D5E-9620-47FE-5DC21A3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4F0A53-4410-2611-9CF0-DD6B1EF2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482B3C-62ED-ACD0-5100-C373E73F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03F879-460C-0BC4-6999-808D341F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7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BBC79-7615-C4DC-927B-1E7D36B1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A2AEDC-45F5-4579-3A74-589B9069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F5998-B63D-D5B9-DF31-F0FDD1B1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1463CB-7F6B-D892-BDBE-DF3D2E37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A45C73-CAD6-A25D-F6D9-F94FF5EA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7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DB426-F394-37D7-2C09-6B0D1261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79620-44D2-2647-A3EA-10BF172BA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843C86-A8C5-850E-EE40-55ECF5D3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7A90F1-9CA2-8E10-15F8-8BBE9FF3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760DED-01E7-56F3-9A3B-DD727087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5EC1F3-31DC-218B-2D23-15E4C7A4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E9CC8-BBF5-9E96-4BD0-11867ED6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6C5C2-04B0-8413-CF63-4BD85547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0ECD57-257F-0AB8-F902-47212EBA9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B817BF-2438-7C9E-A068-9A0EA01FE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54106D-85FE-0CBC-1ED1-D8D302809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0BAA37-47BF-1FBF-19B6-37785E87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E75621D-EB98-BF52-BC72-15ABC1DB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3373A4-2B49-DA5B-92AA-DBE048D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6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620FF-FD75-5227-B443-548B3D2A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7E01EB-7E7B-567B-0651-2916F0D7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8B39FB-50ED-2DF9-1DAE-50DD1E91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B840EA-047A-3109-BBD0-3CE0C3A5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8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5992D9-62F5-6BC1-47D7-B44E9F1E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E9930C-8C0F-91B0-A6B9-FC94E59C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47B80D-BC87-6CE5-014F-A47E2D40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239C6-D1EA-E1E5-E976-F179A3D7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C83964-A676-BD29-B401-CED25ADD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EDC9D6-3B17-20E9-6321-15CFE9CEC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0E08C-E0D2-1078-B1A8-B992F17F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A44580-C76D-F311-10C5-5528C80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2BF03-1FD3-77F6-1B8B-81DA8B69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32F5E-503B-2337-D106-783528BA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4DC78EF-3552-90E5-8F6E-109840E9C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1B1192-F4C2-E01E-3B61-7EC0E07D4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23F725-BDB4-16CB-75C5-31425EA9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3B67CE-9B97-7EE1-0AAF-D499F078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D61F95-3E68-02A5-0BCA-D680CE5E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F40160-8F84-8AA1-3F03-CDC8E147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55BC8-5F3E-68B5-4741-681E1FA2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87D47B-C6E1-140A-8444-5927AA7DB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77C589-2EA8-664B-A31C-3239686D0F41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C02847-B688-AF22-925C-73DC7B006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A43F6E-58BD-5F9C-573E-27DA1C28E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2F0EC-CB7E-B649-AC3A-1B0632203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A661B84-0D90-DC26-113A-BD4E6FB0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5" y="301171"/>
            <a:ext cx="5384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5E0F0-F894-04F8-3FC3-047611D1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B12A5D9-DC7E-79A3-A88C-2DAEA2EE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676"/>
          <a:stretch>
            <a:fillRect/>
          </a:stretch>
        </p:blipFill>
        <p:spPr>
          <a:xfrm>
            <a:off x="1367971" y="1455056"/>
            <a:ext cx="5384800" cy="432525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D7E88F7-0DE0-4907-1589-7D48FA70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5"/>
          <a:stretch>
            <a:fillRect/>
          </a:stretch>
        </p:blipFill>
        <p:spPr>
          <a:xfrm>
            <a:off x="1367971" y="2391228"/>
            <a:ext cx="5384800" cy="3955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1F33361-9F08-387B-B5DF-369395B8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5"/>
          <a:stretch>
            <a:fillRect/>
          </a:stretch>
        </p:blipFill>
        <p:spPr>
          <a:xfrm>
            <a:off x="1367971" y="1995713"/>
            <a:ext cx="5384800" cy="3955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C3EC1C8-EC00-D93F-7D66-8C22597D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5"/>
          <a:stretch>
            <a:fillRect/>
          </a:stretch>
        </p:blipFill>
        <p:spPr>
          <a:xfrm>
            <a:off x="1367971" y="1600198"/>
            <a:ext cx="5384800" cy="3955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75026A-699E-30C9-5C58-6052E1B6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5"/>
          <a:stretch>
            <a:fillRect/>
          </a:stretch>
        </p:blipFill>
        <p:spPr>
          <a:xfrm>
            <a:off x="1367971" y="1204683"/>
            <a:ext cx="5384800" cy="3955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E5174F-4B2A-8DA7-3F7E-91D1F7C0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5"/>
          <a:stretch>
            <a:fillRect/>
          </a:stretch>
        </p:blipFill>
        <p:spPr>
          <a:xfrm>
            <a:off x="1367971" y="809168"/>
            <a:ext cx="5384800" cy="3955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2080B0-7E05-783B-CEA6-4ABDA163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5"/>
          <a:stretch>
            <a:fillRect/>
          </a:stretch>
        </p:blipFill>
        <p:spPr>
          <a:xfrm>
            <a:off x="1367971" y="428166"/>
            <a:ext cx="5384800" cy="3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EB28-5957-717C-7F50-B60BC204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FA5065F-34A2-047F-51C8-263F3189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676"/>
          <a:stretch>
            <a:fillRect/>
          </a:stretch>
        </p:blipFill>
        <p:spPr>
          <a:xfrm>
            <a:off x="1367971" y="1455056"/>
            <a:ext cx="5384800" cy="4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0D87EB-96BC-CBCD-D7AE-C59EE735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53" r="46293" b="21242"/>
          <a:stretch>
            <a:fillRect/>
          </a:stretch>
        </p:blipFill>
        <p:spPr>
          <a:xfrm>
            <a:off x="1335313" y="1066800"/>
            <a:ext cx="972458" cy="9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4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2DB06B3-B252-9895-0B75-7578FA1C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582" b="92857"/>
          <a:stretch>
            <a:fillRect/>
          </a:stretch>
        </p:blipFill>
        <p:spPr>
          <a:xfrm>
            <a:off x="214085" y="301171"/>
            <a:ext cx="399423" cy="3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6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B4F3940-41AC-0FD8-C7E0-98FD28D99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04" r="44249" b="26988"/>
          <a:stretch>
            <a:fillRect/>
          </a:stretch>
        </p:blipFill>
        <p:spPr>
          <a:xfrm>
            <a:off x="2616428" y="1687285"/>
            <a:ext cx="6965036" cy="229883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48A1F6D-2C7B-09FB-D0AD-4760E3D97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rgbClr val="F8F8F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6246" r="11262" b="35702"/>
          <a:stretch>
            <a:fillRect/>
          </a:stretch>
        </p:blipFill>
        <p:spPr>
          <a:xfrm>
            <a:off x="2570337" y="1687286"/>
            <a:ext cx="7011354" cy="1863285"/>
          </a:xfrm>
          <a:prstGeom prst="rect">
            <a:avLst/>
          </a:prstGeom>
          <a:effectLst>
            <a:reflection stA="63090" endPos="20957" dir="5400000" sy="-100000" algn="bl" rotWithShape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76BE42-AE52-17F8-4349-596BB284A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68225">
            <a:off x="1917292" y="2887982"/>
            <a:ext cx="8613253" cy="330390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504818"/>
          </a:effectLst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A33CEF73-F2B2-6C78-8ABA-3B5F61C7B92E}"/>
              </a:ext>
            </a:extLst>
          </p:cNvPr>
          <p:cNvSpPr/>
          <p:nvPr/>
        </p:nvSpPr>
        <p:spPr>
          <a:xfrm>
            <a:off x="-102104" y="3169853"/>
            <a:ext cx="8648309" cy="1337064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286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ACA59E64-A97B-D45B-AD5B-46F53E0B1A4D}"/>
              </a:ext>
            </a:extLst>
          </p:cNvPr>
          <p:cNvSpPr/>
          <p:nvPr/>
        </p:nvSpPr>
        <p:spPr>
          <a:xfrm rot="21257147">
            <a:off x="3118768" y="3480705"/>
            <a:ext cx="5202378" cy="1589535"/>
          </a:xfrm>
          <a:custGeom>
            <a:avLst/>
            <a:gdLst>
              <a:gd name="connsiteX0" fmla="*/ 0 w 4479403"/>
              <a:gd name="connsiteY0" fmla="*/ 741354 h 853275"/>
              <a:gd name="connsiteX1" fmla="*/ 1296365 w 4479403"/>
              <a:gd name="connsiteY1" fmla="*/ 574 h 853275"/>
              <a:gd name="connsiteX2" fmla="*/ 2511707 w 4479403"/>
              <a:gd name="connsiteY2" fmla="*/ 845526 h 853275"/>
              <a:gd name="connsiteX3" fmla="*/ 3298785 w 4479403"/>
              <a:gd name="connsiteY3" fmla="*/ 440412 h 853275"/>
              <a:gd name="connsiteX4" fmla="*/ 3842795 w 4479403"/>
              <a:gd name="connsiteY4" fmla="*/ 799228 h 853275"/>
              <a:gd name="connsiteX5" fmla="*/ 4074289 w 4479403"/>
              <a:gd name="connsiteY5" fmla="*/ 637182 h 853275"/>
              <a:gd name="connsiteX6" fmla="*/ 4213185 w 4479403"/>
              <a:gd name="connsiteY6" fmla="*/ 776078 h 853275"/>
              <a:gd name="connsiteX7" fmla="*/ 4386805 w 4479403"/>
              <a:gd name="connsiteY7" fmla="*/ 660331 h 853275"/>
              <a:gd name="connsiteX8" fmla="*/ 4479403 w 4479403"/>
              <a:gd name="connsiteY8" fmla="*/ 741354 h 85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403" h="853275">
                <a:moveTo>
                  <a:pt x="0" y="741354"/>
                </a:moveTo>
                <a:cubicBezTo>
                  <a:pt x="438873" y="362283"/>
                  <a:pt x="877747" y="-16788"/>
                  <a:pt x="1296365" y="574"/>
                </a:cubicBezTo>
                <a:cubicBezTo>
                  <a:pt x="1714983" y="17936"/>
                  <a:pt x="2177970" y="772220"/>
                  <a:pt x="2511707" y="845526"/>
                </a:cubicBezTo>
                <a:cubicBezTo>
                  <a:pt x="2845444" y="918832"/>
                  <a:pt x="3076937" y="448128"/>
                  <a:pt x="3298785" y="440412"/>
                </a:cubicBezTo>
                <a:cubicBezTo>
                  <a:pt x="3520633" y="432696"/>
                  <a:pt x="3713544" y="766433"/>
                  <a:pt x="3842795" y="799228"/>
                </a:cubicBezTo>
                <a:cubicBezTo>
                  <a:pt x="3972046" y="832023"/>
                  <a:pt x="4012557" y="641040"/>
                  <a:pt x="4074289" y="637182"/>
                </a:cubicBezTo>
                <a:cubicBezTo>
                  <a:pt x="4136021" y="633324"/>
                  <a:pt x="4161099" y="772220"/>
                  <a:pt x="4213185" y="776078"/>
                </a:cubicBezTo>
                <a:cubicBezTo>
                  <a:pt x="4265271" y="779936"/>
                  <a:pt x="4342435" y="666118"/>
                  <a:pt x="4386805" y="660331"/>
                </a:cubicBezTo>
                <a:cubicBezTo>
                  <a:pt x="4431175" y="654544"/>
                  <a:pt x="4455289" y="697949"/>
                  <a:pt x="4479403" y="74135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286"/>
          </a:p>
        </p:txBody>
      </p:sp>
    </p:spTree>
    <p:extLst>
      <p:ext uri="{BB962C8B-B14F-4D97-AF65-F5344CB8AC3E}">
        <p14:creationId xmlns:p14="http://schemas.microsoft.com/office/powerpoint/2010/main" val="242790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Fuchs Patrick Xaver</dc:creator>
  <cp:lastModifiedBy>Fuchs Patrick Xaver</cp:lastModifiedBy>
  <cp:revision>6</cp:revision>
  <dcterms:created xsi:type="dcterms:W3CDTF">2025-08-31T16:50:11Z</dcterms:created>
  <dcterms:modified xsi:type="dcterms:W3CDTF">2025-09-14T13:33:15Z</dcterms:modified>
</cp:coreProperties>
</file>